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4"/>
  </p:notesMasterIdLst>
  <p:sldIdLst>
    <p:sldId id="292" r:id="rId2"/>
    <p:sldId id="295" r:id="rId3"/>
    <p:sldId id="309" r:id="rId4"/>
    <p:sldId id="310" r:id="rId5"/>
    <p:sldId id="311" r:id="rId6"/>
    <p:sldId id="312" r:id="rId7"/>
    <p:sldId id="313" r:id="rId8"/>
    <p:sldId id="314" r:id="rId9"/>
    <p:sldId id="315" r:id="rId10"/>
    <p:sldId id="316" r:id="rId11"/>
    <p:sldId id="319" r:id="rId12"/>
    <p:sldId id="318"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ike Mathews"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36D7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8051" autoAdjust="0"/>
  </p:normalViewPr>
  <p:slideViewPr>
    <p:cSldViewPr snapToGrid="0" snapToObjects="1">
      <p:cViewPr>
        <p:scale>
          <a:sx n="110" d="100"/>
          <a:sy n="110" d="100"/>
        </p:scale>
        <p:origin x="-216" y="148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snapToObjects="1">
      <p:cViewPr>
        <p:scale>
          <a:sx n="139" d="100"/>
          <a:sy n="139" d="100"/>
        </p:scale>
        <p:origin x="-1752" y="183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2-03-15T22:15:26.577" idx="1">
    <p:pos x="10" y="10"/>
    <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4E12617-EA2F-B849-9A33-C043FB4FEA7B}" type="datetimeFigureOut">
              <a:rPr lang="en-US" smtClean="0"/>
              <a:t>3/31/2012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A984E36-036F-814B-BD5B-957FBE14E67F}" type="slidenum">
              <a:rPr lang="en-US" smtClean="0"/>
              <a:t>‹#›</a:t>
            </a:fld>
            <a:endParaRPr lang="en-US"/>
          </a:p>
        </p:txBody>
      </p:sp>
    </p:spTree>
    <p:extLst>
      <p:ext uri="{BB962C8B-B14F-4D97-AF65-F5344CB8AC3E}">
        <p14:creationId xmlns:p14="http://schemas.microsoft.com/office/powerpoint/2010/main" val="1629666517"/>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NAM – Uses the word ‘EDUCATION REFORM’ and INNOVATION in their goals document. </a:t>
            </a:r>
            <a:endParaRPr lang="en-US" dirty="0"/>
          </a:p>
        </p:txBody>
      </p:sp>
      <p:sp>
        <p:nvSpPr>
          <p:cNvPr id="4" name="Slide Number Placeholder 3"/>
          <p:cNvSpPr>
            <a:spLocks noGrp="1"/>
          </p:cNvSpPr>
          <p:nvPr>
            <p:ph type="sldNum" sz="quarter" idx="10"/>
          </p:nvPr>
        </p:nvSpPr>
        <p:spPr/>
        <p:txBody>
          <a:bodyPr/>
          <a:lstStyle/>
          <a:p>
            <a:fld id="{DA984E36-036F-814B-BD5B-957FBE14E67F}" type="slidenum">
              <a:rPr lang="en-US" smtClean="0"/>
              <a:t>1</a:t>
            </a:fld>
            <a:endParaRPr lang="en-US" dirty="0"/>
          </a:p>
        </p:txBody>
      </p:sp>
    </p:spTree>
    <p:extLst>
      <p:ext uri="{BB962C8B-B14F-4D97-AF65-F5344CB8AC3E}">
        <p14:creationId xmlns:p14="http://schemas.microsoft.com/office/powerpoint/2010/main" val="4064994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20738" y="4155141"/>
            <a:ext cx="7542212" cy="1013012"/>
          </a:xfrm>
        </p:spPr>
        <p:txBody>
          <a:bodyPr anchor="b" anchorCtr="0">
            <a:noAutofit/>
          </a:bodyPr>
          <a:lstStyle/>
          <a:p>
            <a:r>
              <a:rPr lang="en-US" smtClean="0"/>
              <a:t>Click to edit Master title style</a:t>
            </a:r>
            <a:endParaRPr/>
          </a:p>
        </p:txBody>
      </p:sp>
      <p:sp>
        <p:nvSpPr>
          <p:cNvPr id="3" name="Subtitle 2"/>
          <p:cNvSpPr>
            <a:spLocks noGrp="1"/>
          </p:cNvSpPr>
          <p:nvPr>
            <p:ph type="subTitle" idx="1"/>
          </p:nvPr>
        </p:nvSpPr>
        <p:spPr>
          <a:xfrm>
            <a:off x="820738" y="5230906"/>
            <a:ext cx="7542212" cy="1030942"/>
          </a:xfrm>
        </p:spPr>
        <p:txBody>
          <a:bodyPr/>
          <a:lstStyle>
            <a:lvl1pPr marL="0" indent="0" algn="ctr">
              <a:spcBef>
                <a:spcPct val="300"/>
              </a:spcBef>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a:lstStyle/>
          <a:p>
            <a:fld id="{70BA1CFD-BFF0-48BC-9BA5-4974D7A6AB15}" type="datetimeFigureOut">
              <a:rPr lang="en-US" smtClean="0"/>
              <a:t>3/31/2012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2AA694-00EB-4F4B-AABB-6F50FB178914}"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777240" y="3962399"/>
            <a:ext cx="7585710" cy="672353"/>
          </a:xfrm>
        </p:spPr>
        <p:txBody>
          <a:bodyPr anchor="b">
            <a:normAutofit/>
          </a:bodyPr>
          <a:lstStyle>
            <a:lvl1pPr algn="ctr">
              <a:defRPr sz="3600" b="1" kern="1200">
                <a:solidFill>
                  <a:schemeClr val="tx1"/>
                </a:solidFill>
                <a:effectLst>
                  <a:outerShdw blurRad="101600" dist="63500" dir="2700000" algn="tl" rotWithShape="0">
                    <a:prstClr val="black">
                      <a:alpha val="75000"/>
                    </a:prstClr>
                  </a:outerShdw>
                </a:effectLst>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3101957" y="457200"/>
            <a:ext cx="2940087" cy="2940087"/>
          </a:xfrm>
          <a:prstGeom prst="ellipse">
            <a:avLst/>
          </a:prstGeom>
          <a:solidFill>
            <a:schemeClr val="tx1">
              <a:lumMod val="75000"/>
            </a:schemeClr>
          </a:solidFill>
          <a:ln w="63500">
            <a:solidFill>
              <a:schemeClr val="tx1"/>
            </a:solidFill>
          </a:ln>
          <a:effectLst>
            <a:outerShdw blurRad="254000" dist="152400" dir="5400000" sx="90000" sy="-19000" rotWithShape="0">
              <a:prstClr val="black">
                <a:alpha val="20000"/>
              </a:prstClr>
            </a:outerShdw>
          </a:effectLst>
        </p:spPr>
        <p:txBody>
          <a:bodyPr vert="horz" lIns="91440" tIns="45720" rIns="91440" bIns="45720" rtlCol="0">
            <a:normAutofit/>
          </a:bodyPr>
          <a:lstStyle>
            <a:lvl1pPr marL="0" indent="0" algn="l" defTabSz="914400" rtl="0" eaLnBrk="1" latinLnBrk="0" hangingPunct="1">
              <a:spcBef>
                <a:spcPts val="2000"/>
              </a:spcBef>
              <a:buFontTx/>
              <a:buNone/>
              <a:defRPr sz="2400" b="1" kern="1200">
                <a:solidFill>
                  <a:schemeClr val="tx1"/>
                </a:solidFill>
                <a:effectLst>
                  <a:outerShdw blurRad="101600" dist="63500" dir="2700000" algn="tl" rotWithShape="0">
                    <a:prstClr val="black">
                      <a:alpha val="75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777240" y="4639235"/>
            <a:ext cx="7585710" cy="1371600"/>
          </a:xfrm>
        </p:spPr>
        <p:txBody>
          <a:bodyPr vert="horz" lIns="91440" tIns="45720" rIns="91440" bIns="45720" rtlCol="0">
            <a:normAutofit/>
          </a:bodyPr>
          <a:lstStyle>
            <a:lvl1pPr marL="0" indent="0" algn="ctr">
              <a:spcBef>
                <a:spcPts val="0"/>
              </a:spcBef>
              <a:buNone/>
              <a:defRPr sz="2000" b="1" kern="1200">
                <a:solidFill>
                  <a:schemeClr val="tx1"/>
                </a:solidFill>
                <a:effectLst>
                  <a:outerShdw blurRad="101600" dist="63500" dir="2700000" algn="tl" rotWithShape="0">
                    <a:prstClr val="black">
                      <a:alpha val="75000"/>
                    </a:prstClr>
                  </a:outerShdw>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2000"/>
              </a:spcBef>
              <a:buFontTx/>
              <a:buNone/>
            </a:pPr>
            <a:r>
              <a:rPr lang="en-US" smtClean="0"/>
              <a:t>Click to edit Master text styles</a:t>
            </a:r>
          </a:p>
        </p:txBody>
      </p:sp>
      <p:sp>
        <p:nvSpPr>
          <p:cNvPr id="5" name="Date Placeholder 4"/>
          <p:cNvSpPr>
            <a:spLocks noGrp="1"/>
          </p:cNvSpPr>
          <p:nvPr>
            <p:ph type="dt" sz="half" idx="10"/>
          </p:nvPr>
        </p:nvSpPr>
        <p:spPr/>
        <p:txBody>
          <a:bodyPr/>
          <a:lstStyle/>
          <a:p>
            <a:fld id="{70BA1CFD-BFF0-48BC-9BA5-4974D7A6AB15}" type="datetimeFigureOut">
              <a:rPr lang="en-US" smtClean="0"/>
              <a:t>3/31/2012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12AA694-00EB-4F4B-AABB-6F50FB17891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70BA1CFD-BFF0-48BC-9BA5-4974D7A6AB15}" type="datetimeFigureOut">
              <a:rPr lang="en-US" smtClean="0"/>
              <a:t>3/31/2012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2AA694-00EB-4F4B-AABB-6F50FB178914}"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19365" y="416859"/>
            <a:ext cx="1940859" cy="5607424"/>
          </a:xfrm>
        </p:spPr>
        <p:txBody>
          <a:bodyPr vert="eaVert" anchor="ctr" anchorCtr="0"/>
          <a:lstStyle/>
          <a:p>
            <a:r>
              <a:rPr lang="en-US" smtClean="0"/>
              <a:t>Click to edit Master title style</a:t>
            </a:r>
            <a:endParaRPr/>
          </a:p>
        </p:txBody>
      </p:sp>
      <p:sp>
        <p:nvSpPr>
          <p:cNvPr id="3" name="Vertical Text Placeholder 2"/>
          <p:cNvSpPr>
            <a:spLocks noGrp="1"/>
          </p:cNvSpPr>
          <p:nvPr>
            <p:ph type="body" orient="vert" idx="1"/>
          </p:nvPr>
        </p:nvSpPr>
        <p:spPr>
          <a:xfrm>
            <a:off x="820737" y="414015"/>
            <a:ext cx="6144839" cy="5610268"/>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70BA1CFD-BFF0-48BC-9BA5-4974D7A6AB15}" type="datetimeFigureOut">
              <a:rPr lang="en-US" smtClean="0"/>
              <a:t>3/31/2012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2AA694-00EB-4F4B-AABB-6F50FB178914}"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70BA1CFD-BFF0-48BC-9BA5-4974D7A6AB15}" type="datetimeFigureOut">
              <a:rPr lang="en-US" smtClean="0"/>
              <a:t>3/31/2012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2AA694-00EB-4F4B-AABB-6F50FB178914}"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20737" y="1219013"/>
            <a:ext cx="7542213" cy="1958975"/>
          </a:xfrm>
        </p:spPr>
        <p:txBody>
          <a:bodyPr vert="horz" lIns="91440" tIns="45720" rIns="91440" bIns="45720" rtlCol="0" anchor="b" anchorCtr="0">
            <a:noAutofit/>
          </a:bodyPr>
          <a:lstStyle>
            <a:lvl1pPr algn="ctr" defTabSz="914400" rtl="0" eaLnBrk="1" latinLnBrk="0" hangingPunct="1">
              <a:spcBef>
                <a:spcPct val="0"/>
              </a:spcBef>
              <a:buNone/>
              <a:defRPr sz="5200" b="1" kern="1200">
                <a:solidFill>
                  <a:schemeClr val="tx1"/>
                </a:solidFill>
                <a:effectLst>
                  <a:outerShdw blurRad="101600" dist="63500" dir="2700000" algn="tl" rotWithShape="0">
                    <a:prstClr val="black">
                      <a:alpha val="75000"/>
                    </a:prstClr>
                  </a:outerShdw>
                </a:effectLst>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820737" y="3224213"/>
            <a:ext cx="7542213" cy="1500187"/>
          </a:xfrm>
        </p:spPr>
        <p:txBody>
          <a:bodyPr vert="horz" lIns="91440" tIns="45720" rIns="91440" bIns="45720" rtlCol="0">
            <a:normAutofit/>
          </a:bodyPr>
          <a:lstStyle>
            <a:lvl1pPr marL="0" indent="0" algn="ctr" defTabSz="914400" rtl="0" eaLnBrk="1" latinLnBrk="0" hangingPunct="1">
              <a:spcBef>
                <a:spcPts val="300"/>
              </a:spcBef>
              <a:buFontTx/>
              <a:buNone/>
              <a:defRPr sz="2400" b="1" kern="1200">
                <a:solidFill>
                  <a:schemeClr val="tx1">
                    <a:tint val="75000"/>
                  </a:schemeClr>
                </a:solidFill>
                <a:effectLst>
                  <a:outerShdw blurRad="101600" dist="63500" dir="2700000" algn="tl" rotWithShape="0">
                    <a:prstClr val="black">
                      <a:alpha val="75000"/>
                    </a:prstClr>
                  </a:outerShdw>
                </a:effectLst>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0BA1CFD-BFF0-48BC-9BA5-4974D7A6AB15}" type="datetimeFigureOut">
              <a:rPr lang="en-US" smtClean="0"/>
              <a:t>3/31/2012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2AA694-00EB-4F4B-AABB-6F50FB178914}"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779462" y="107577"/>
            <a:ext cx="7581901" cy="1653988"/>
          </a:xfrm>
        </p:spPr>
        <p:txBody>
          <a:bodyPr/>
          <a:lstStyle/>
          <a:p>
            <a:r>
              <a:rPr lang="en-US" smtClean="0"/>
              <a:t>Click to edit Master title style</a:t>
            </a:r>
            <a:endParaRPr/>
          </a:p>
        </p:txBody>
      </p:sp>
      <p:sp>
        <p:nvSpPr>
          <p:cNvPr id="3" name="Content Placeholder 2"/>
          <p:cNvSpPr>
            <a:spLocks noGrp="1"/>
          </p:cNvSpPr>
          <p:nvPr>
            <p:ph sz="half" idx="1"/>
          </p:nvPr>
        </p:nvSpPr>
        <p:spPr>
          <a:xfrm>
            <a:off x="779462" y="1892301"/>
            <a:ext cx="3657600" cy="3975100"/>
          </a:xfrm>
        </p:spPr>
        <p:txBody>
          <a:bodyPr>
            <a:normAutofit/>
          </a:bodyPr>
          <a:lstStyle>
            <a:lvl1pPr>
              <a:defRPr sz="2000"/>
            </a:lvl1pPr>
            <a:lvl2pPr>
              <a:defRPr sz="1800"/>
            </a:lvl2pPr>
            <a:lvl3pPr>
              <a:defRPr sz="1800"/>
            </a:lvl3pPr>
            <a:lvl4pPr>
              <a:defRPr sz="1800"/>
            </a:lvl4pPr>
            <a:lvl5pPr>
              <a:defRPr sz="1800"/>
            </a:lvl5pPr>
            <a:lvl6pPr marL="2173288" indent="-344488">
              <a:defRPr sz="1800"/>
            </a:lvl6pPr>
            <a:lvl7pPr marL="2173288" indent="-344488">
              <a:defRPr sz="1800"/>
            </a:lvl7pPr>
            <a:lvl8pPr marL="2173288" indent="-344488">
              <a:defRPr sz="1800"/>
            </a:lvl8pPr>
            <a:lvl9pPr marL="2173288"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703763" y="1892301"/>
            <a:ext cx="3657600" cy="3975100"/>
          </a:xfrm>
        </p:spPr>
        <p:txBody>
          <a:bodyPr>
            <a:normAutofit/>
          </a:bodyPr>
          <a:lstStyle>
            <a:lvl1pPr>
              <a:defRPr sz="2000"/>
            </a:lvl1pPr>
            <a:lvl2pPr>
              <a:defRPr sz="1800"/>
            </a:lvl2pPr>
            <a:lvl3pPr>
              <a:defRPr sz="1800"/>
            </a:lvl3pPr>
            <a:lvl4pPr>
              <a:defRPr sz="1800"/>
            </a:lvl4pPr>
            <a:lvl5pPr>
              <a:defRPr sz="1800"/>
            </a:lvl5pPr>
            <a:lvl6pPr marL="2173288" indent="-344488">
              <a:defRPr sz="1800"/>
            </a:lvl6pPr>
            <a:lvl7pPr marL="2173288" indent="-344488">
              <a:defRPr sz="1800"/>
            </a:lvl7pPr>
            <a:lvl8pPr marL="2173288" indent="-344488">
              <a:defRPr sz="1800"/>
            </a:lvl8pPr>
            <a:lvl9pPr marL="2173288"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70BA1CFD-BFF0-48BC-9BA5-4974D7A6AB15}" type="datetimeFigureOut">
              <a:rPr lang="en-US" smtClean="0"/>
              <a:t>3/31/2012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12AA694-00EB-4F4B-AABB-6F50FB178914}"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79462" y="107577"/>
            <a:ext cx="7581901" cy="1653988"/>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779462" y="1761565"/>
            <a:ext cx="3657600" cy="515469"/>
          </a:xfrm>
        </p:spPr>
        <p:txBody>
          <a:bodyPr anchor="b">
            <a:normAutofit/>
          </a:bodyPr>
          <a:lstStyle>
            <a:lvl1pPr marL="0" indent="0" algn="ctr">
              <a:spcBef>
                <a:spcPct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79462" y="2393575"/>
            <a:ext cx="3657600" cy="3473823"/>
          </a:xfrm>
        </p:spPr>
        <p:txBody>
          <a:bodyPr>
            <a:normAutofit/>
          </a:bodyPr>
          <a:lstStyle>
            <a:lvl1pPr>
              <a:defRPr sz="2000"/>
            </a:lvl1pPr>
            <a:lvl2pPr>
              <a:defRPr sz="1800"/>
            </a:lvl2pPr>
            <a:lvl3pPr>
              <a:defRPr sz="1800"/>
            </a:lvl3pPr>
            <a:lvl4pPr>
              <a:defRPr sz="1800"/>
            </a:lvl4pPr>
            <a:lvl5pPr>
              <a:defRPr sz="1800"/>
            </a:lvl5pPr>
            <a:lvl6pPr marL="2173288" indent="-344488">
              <a:defRPr sz="1600"/>
            </a:lvl6pPr>
            <a:lvl7pPr marL="2173288" indent="-344488">
              <a:defRPr sz="1600"/>
            </a:lvl7pPr>
            <a:lvl8pPr marL="2173288" indent="-344488">
              <a:defRPr sz="1600"/>
            </a:lvl8pPr>
            <a:lvl9pPr marL="2173288" indent="-344488">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703763" y="1761565"/>
            <a:ext cx="3657600" cy="515469"/>
          </a:xfrm>
        </p:spPr>
        <p:txBody>
          <a:bodyPr anchor="b">
            <a:normAutofit/>
          </a:bodyPr>
          <a:lstStyle>
            <a:lvl1pPr marL="0" indent="0" algn="ctr">
              <a:spcBef>
                <a:spcPct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03763" y="2393575"/>
            <a:ext cx="3657600" cy="3473823"/>
          </a:xfrm>
        </p:spPr>
        <p:txBody>
          <a:bodyPr>
            <a:normAutofit/>
          </a:bodyPr>
          <a:lstStyle>
            <a:lvl1pPr>
              <a:defRPr sz="2000"/>
            </a:lvl1pPr>
            <a:lvl2pPr>
              <a:defRPr sz="1800"/>
            </a:lvl2pPr>
            <a:lvl3pPr>
              <a:defRPr sz="1800"/>
            </a:lvl3pPr>
            <a:lvl4pPr>
              <a:defRPr sz="1800"/>
            </a:lvl4pPr>
            <a:lvl5pPr>
              <a:defRPr sz="1800"/>
            </a:lvl5pPr>
            <a:lvl6pPr marL="2173288" indent="-344488">
              <a:defRPr sz="1600"/>
            </a:lvl6pPr>
            <a:lvl7pPr marL="2173288" indent="-344488">
              <a:defRPr sz="1600"/>
            </a:lvl7pPr>
            <a:lvl8pPr marL="2173288" indent="-344488">
              <a:defRPr sz="1600"/>
            </a:lvl8pPr>
            <a:lvl9pPr marL="2173288" indent="-344488">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70BA1CFD-BFF0-48BC-9BA5-4974D7A6AB15}" type="datetimeFigureOut">
              <a:rPr lang="en-US" smtClean="0"/>
              <a:t>3/31/2012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12AA694-00EB-4F4B-AABB-6F50FB178914}"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70BA1CFD-BFF0-48BC-9BA5-4974D7A6AB15}" type="datetimeFigureOut">
              <a:rPr lang="en-US" smtClean="0"/>
              <a:t>3/31/2012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12AA694-00EB-4F4B-AABB-6F50FB178914}"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0BA1CFD-BFF0-48BC-9BA5-4974D7A6AB15}" type="datetimeFigureOut">
              <a:rPr lang="en-US" smtClean="0"/>
              <a:t>3/31/2012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12AA694-00EB-4F4B-AABB-6F50FB17891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79929" y="457201"/>
            <a:ext cx="3566160" cy="1371600"/>
          </a:xfrm>
        </p:spPr>
        <p:txBody>
          <a:bodyPr anchor="b">
            <a:normAutofit/>
          </a:bodyPr>
          <a:lstStyle>
            <a:lvl1pPr algn="ctr">
              <a:defRPr sz="3600" b="1"/>
            </a:lvl1pPr>
          </a:lstStyle>
          <a:p>
            <a:r>
              <a:rPr lang="en-US" smtClean="0"/>
              <a:t>Click to edit Master title style</a:t>
            </a:r>
            <a:endParaRPr/>
          </a:p>
        </p:txBody>
      </p:sp>
      <p:sp>
        <p:nvSpPr>
          <p:cNvPr id="3" name="Content Placeholder 2"/>
          <p:cNvSpPr>
            <a:spLocks noGrp="1"/>
          </p:cNvSpPr>
          <p:nvPr>
            <p:ph idx="1"/>
          </p:nvPr>
        </p:nvSpPr>
        <p:spPr>
          <a:xfrm>
            <a:off x="4802393" y="457201"/>
            <a:ext cx="3566160" cy="5410200"/>
          </a:xfrm>
        </p:spPr>
        <p:txBody>
          <a:bodyPr>
            <a:normAutofit/>
          </a:bodyPr>
          <a:lstStyle>
            <a:lvl1pPr>
              <a:defRPr sz="2400"/>
            </a:lvl1pPr>
            <a:lvl2pPr>
              <a:defRPr sz="2200"/>
            </a:lvl2pPr>
            <a:lvl3pPr>
              <a:defRPr sz="2000"/>
            </a:lvl3pPr>
            <a:lvl4pPr>
              <a:defRPr sz="1800"/>
            </a:lvl4pPr>
            <a:lvl5pPr>
              <a:defRPr sz="1800"/>
            </a:lvl5pPr>
            <a:lvl6pPr marL="2173288" indent="-344488">
              <a:defRPr lang="en-US" sz="1800" b="1" kern="1200" dirty="0" smtClean="0">
                <a:solidFill>
                  <a:schemeClr val="tx1"/>
                </a:solidFill>
                <a:effectLst>
                  <a:outerShdw blurRad="101600" dist="63500" dir="2700000" algn="tl" rotWithShape="0">
                    <a:prstClr val="black">
                      <a:alpha val="75000"/>
                    </a:prstClr>
                  </a:outerShdw>
                </a:effectLst>
                <a:latin typeface="+mn-lt"/>
                <a:ea typeface="+mn-ea"/>
                <a:cs typeface="+mn-cs"/>
              </a:defRPr>
            </a:lvl6pPr>
            <a:lvl7pPr marL="2173288" indent="-344488">
              <a:defRPr lang="en-US" sz="1800" b="1" kern="1200" dirty="0" smtClean="0">
                <a:solidFill>
                  <a:schemeClr val="tx1"/>
                </a:solidFill>
                <a:effectLst>
                  <a:outerShdw blurRad="101600" dist="63500" dir="2700000" algn="tl" rotWithShape="0">
                    <a:prstClr val="black">
                      <a:alpha val="75000"/>
                    </a:prstClr>
                  </a:outerShdw>
                </a:effectLst>
                <a:latin typeface="+mn-lt"/>
                <a:ea typeface="+mn-ea"/>
                <a:cs typeface="+mn-cs"/>
              </a:defRPr>
            </a:lvl7pPr>
            <a:lvl8pPr marL="2173288" indent="-344488">
              <a:defRPr lang="en-US" sz="1800" b="1" kern="1200" dirty="0" smtClean="0">
                <a:solidFill>
                  <a:schemeClr val="tx1"/>
                </a:solidFill>
                <a:effectLst>
                  <a:outerShdw blurRad="101600" dist="63500" dir="2700000" algn="tl" rotWithShape="0">
                    <a:prstClr val="black">
                      <a:alpha val="75000"/>
                    </a:prstClr>
                  </a:outerShdw>
                </a:effectLst>
                <a:latin typeface="+mn-lt"/>
                <a:ea typeface="+mn-ea"/>
                <a:cs typeface="+mn-cs"/>
              </a:defRPr>
            </a:lvl8pPr>
            <a:lvl9pPr marL="2173288" indent="-344488">
              <a:defRPr sz="1800" b="1" kern="1200" dirty="0">
                <a:solidFill>
                  <a:schemeClr val="tx1"/>
                </a:solidFill>
                <a:effectLst>
                  <a:outerShdw blurRad="101600" dist="63500" dir="2700000" algn="tl" rotWithShape="0">
                    <a:prstClr val="black">
                      <a:alpha val="75000"/>
                    </a:prstClr>
                  </a:outerShdw>
                </a:effectLst>
                <a:latin typeface="+mn-lt"/>
                <a:ea typeface="+mn-ea"/>
                <a:cs typeface="+mn-cs"/>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779929" y="1828801"/>
            <a:ext cx="3566160" cy="3657600"/>
          </a:xfrm>
        </p:spPr>
        <p:txBody>
          <a:bodyPr>
            <a:normAutofit/>
          </a:bodyPr>
          <a:lstStyle>
            <a:lvl1pPr marL="0" indent="0" algn="ctr">
              <a:spcBef>
                <a:spcPts val="60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0BA1CFD-BFF0-48BC-9BA5-4974D7A6AB15}" type="datetimeFigureOut">
              <a:rPr lang="en-US" smtClean="0"/>
              <a:t>3/31/2012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12AA694-00EB-4F4B-AABB-6F50FB178914}"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77240" y="457200"/>
            <a:ext cx="3566160" cy="1371600"/>
          </a:xfrm>
        </p:spPr>
        <p:txBody>
          <a:bodyPr anchor="b">
            <a:normAutofit/>
          </a:bodyPr>
          <a:lstStyle>
            <a:lvl1pPr algn="ctr">
              <a:defRPr sz="3600" b="1" kern="1200">
                <a:solidFill>
                  <a:schemeClr val="tx1"/>
                </a:solidFill>
                <a:effectLst>
                  <a:outerShdw blurRad="101600" dist="63500" dir="2700000" algn="tl" rotWithShape="0">
                    <a:prstClr val="black">
                      <a:alpha val="75000"/>
                    </a:prstClr>
                  </a:outerShdw>
                </a:effectLst>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5266765" y="1676400"/>
            <a:ext cx="2975610" cy="2975610"/>
          </a:xfrm>
          <a:prstGeom prst="ellipse">
            <a:avLst/>
          </a:prstGeom>
          <a:solidFill>
            <a:schemeClr val="tx1">
              <a:lumMod val="75000"/>
            </a:schemeClr>
          </a:solidFill>
          <a:ln w="63500">
            <a:solidFill>
              <a:schemeClr val="tx1"/>
            </a:solidFill>
          </a:ln>
          <a:effectLst>
            <a:outerShdw blurRad="254000" dist="152400" dir="5400000" sx="90000" sy="-19000" rotWithShape="0">
              <a:prstClr val="black">
                <a:alpha val="2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777240" y="1828800"/>
            <a:ext cx="3566160" cy="3657600"/>
          </a:xfrm>
        </p:spPr>
        <p:txBody>
          <a:bodyPr vert="horz" lIns="91440" tIns="45720" rIns="91440" bIns="45720" rtlCol="0">
            <a:normAutofit/>
          </a:bodyPr>
          <a:lstStyle>
            <a:lvl1pPr marL="0" indent="0" algn="ctr">
              <a:spcBef>
                <a:spcPts val="600"/>
              </a:spcBef>
              <a:buNone/>
              <a:defRPr sz="2000" b="1" kern="1200">
                <a:solidFill>
                  <a:schemeClr val="tx1"/>
                </a:solidFill>
                <a:effectLst>
                  <a:outerShdw blurRad="101600" dist="63500" dir="2700000" algn="tl" rotWithShape="0">
                    <a:prstClr val="black">
                      <a:alpha val="75000"/>
                    </a:prstClr>
                  </a:outerShdw>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2000"/>
              </a:spcBef>
              <a:buFontTx/>
              <a:buNone/>
            </a:pPr>
            <a:r>
              <a:rPr lang="en-US" smtClean="0"/>
              <a:t>Click to edit Master text styles</a:t>
            </a:r>
          </a:p>
        </p:txBody>
      </p:sp>
      <p:sp>
        <p:nvSpPr>
          <p:cNvPr id="5" name="Date Placeholder 4"/>
          <p:cNvSpPr>
            <a:spLocks noGrp="1"/>
          </p:cNvSpPr>
          <p:nvPr>
            <p:ph type="dt" sz="half" idx="10"/>
          </p:nvPr>
        </p:nvSpPr>
        <p:spPr/>
        <p:txBody>
          <a:bodyPr/>
          <a:lstStyle/>
          <a:p>
            <a:fld id="{70BA1CFD-BFF0-48BC-9BA5-4974D7A6AB15}" type="datetimeFigureOut">
              <a:rPr lang="en-US" smtClean="0"/>
              <a:t>3/31/2012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12AA694-00EB-4F4B-AABB-6F50FB178914}"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GridOverlay.png"/>
          <p:cNvPicPr>
            <a:picLocks noChangeAspect="1"/>
          </p:cNvPicPr>
          <p:nvPr/>
        </p:nvPicPr>
        <p:blipFill>
          <a:blip r:embed="rId14"/>
          <a:stretch>
            <a:fillRect/>
          </a:stretch>
        </p:blipFill>
        <p:spPr>
          <a:xfrm>
            <a:off x="0" y="0"/>
            <a:ext cx="9144000" cy="6858000"/>
          </a:xfrm>
          <a:prstGeom prst="rect">
            <a:avLst/>
          </a:prstGeom>
          <a:solidFill>
            <a:schemeClr val="bg2">
              <a:lumMod val="60000"/>
              <a:lumOff val="40000"/>
              <a:alpha val="10000"/>
            </a:schemeClr>
          </a:solidFill>
        </p:spPr>
      </p:pic>
      <p:sp>
        <p:nvSpPr>
          <p:cNvPr id="2" name="Title Placeholder 1"/>
          <p:cNvSpPr>
            <a:spLocks noGrp="1"/>
          </p:cNvSpPr>
          <p:nvPr>
            <p:ph type="title"/>
          </p:nvPr>
        </p:nvSpPr>
        <p:spPr>
          <a:xfrm>
            <a:off x="779462" y="107577"/>
            <a:ext cx="7581901" cy="1653988"/>
          </a:xfrm>
          <a:prstGeom prst="rect">
            <a:avLst/>
          </a:prstGeom>
        </p:spPr>
        <p:txBody>
          <a:bodyPr vert="horz" lIns="91440" tIns="45720" rIns="91440" bIns="45720" rtlCol="0" anchor="ctr">
            <a:noAutofit/>
          </a:bodyPr>
          <a:lstStyle/>
          <a:p>
            <a:r>
              <a:rPr lang="en-US" smtClean="0"/>
              <a:t>Click to edit Master title style</a:t>
            </a:r>
            <a:endParaRPr/>
          </a:p>
        </p:txBody>
      </p:sp>
      <p:sp>
        <p:nvSpPr>
          <p:cNvPr id="3" name="Text Placeholder 2"/>
          <p:cNvSpPr>
            <a:spLocks noGrp="1"/>
          </p:cNvSpPr>
          <p:nvPr>
            <p:ph type="body" idx="1"/>
          </p:nvPr>
        </p:nvSpPr>
        <p:spPr>
          <a:xfrm>
            <a:off x="779462" y="1882588"/>
            <a:ext cx="7581901" cy="395343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6651812" y="6356350"/>
            <a:ext cx="2133600" cy="365125"/>
          </a:xfrm>
          <a:prstGeom prst="rect">
            <a:avLst/>
          </a:prstGeom>
        </p:spPr>
        <p:txBody>
          <a:bodyPr vert="horz" lIns="91440" tIns="45720" rIns="91440" bIns="45720" rtlCol="0" anchor="ctr"/>
          <a:lstStyle>
            <a:lvl1pPr algn="r">
              <a:defRPr sz="1100">
                <a:solidFill>
                  <a:schemeClr val="tx1">
                    <a:tint val="75000"/>
                  </a:schemeClr>
                </a:solidFill>
                <a:effectLst>
                  <a:outerShdw blurRad="101600" dist="63500" dir="2700000" algn="tl" rotWithShape="0">
                    <a:prstClr val="black">
                      <a:alpha val="75000"/>
                    </a:prstClr>
                  </a:outerShdw>
                </a:effectLst>
              </a:defRPr>
            </a:lvl1pPr>
          </a:lstStyle>
          <a:p>
            <a:fld id="{70BA1CFD-BFF0-48BC-9BA5-4974D7A6AB15}" type="datetimeFigureOut">
              <a:rPr lang="en-US" smtClean="0"/>
              <a:t>3/31/2012</a:t>
            </a:fld>
            <a:endParaRPr lang="en-US"/>
          </a:p>
        </p:txBody>
      </p:sp>
      <p:sp>
        <p:nvSpPr>
          <p:cNvPr id="5" name="Footer Placeholder 4"/>
          <p:cNvSpPr>
            <a:spLocks noGrp="1"/>
          </p:cNvSpPr>
          <p:nvPr>
            <p:ph type="ftr" sz="quarter" idx="3"/>
          </p:nvPr>
        </p:nvSpPr>
        <p:spPr>
          <a:xfrm>
            <a:off x="354106" y="6356350"/>
            <a:ext cx="2895600" cy="365125"/>
          </a:xfrm>
          <a:prstGeom prst="rect">
            <a:avLst/>
          </a:prstGeom>
        </p:spPr>
        <p:txBody>
          <a:bodyPr vert="horz" lIns="91440" tIns="45720" rIns="91440" bIns="45720" rtlCol="0" anchor="ctr"/>
          <a:lstStyle>
            <a:lvl1pPr algn="l">
              <a:defRPr sz="1100">
                <a:solidFill>
                  <a:schemeClr val="tx1">
                    <a:tint val="75000"/>
                  </a:schemeClr>
                </a:solidFill>
                <a:effectLst>
                  <a:outerShdw blurRad="101600" dist="63500" dir="2700000" algn="tl" rotWithShape="0">
                    <a:prstClr val="black">
                      <a:alpha val="75000"/>
                    </a:prstClr>
                  </a:outerShdw>
                </a:effectLst>
              </a:defRPr>
            </a:lvl1pPr>
          </a:lstStyle>
          <a:p>
            <a:endParaRPr lang="en-US"/>
          </a:p>
        </p:txBody>
      </p:sp>
      <p:sp>
        <p:nvSpPr>
          <p:cNvPr id="6" name="Slide Number Placeholder 5"/>
          <p:cNvSpPr>
            <a:spLocks noGrp="1"/>
          </p:cNvSpPr>
          <p:nvPr>
            <p:ph type="sldNum" sz="quarter" idx="4"/>
          </p:nvPr>
        </p:nvSpPr>
        <p:spPr>
          <a:xfrm>
            <a:off x="4191000" y="6356350"/>
            <a:ext cx="762000" cy="365125"/>
          </a:xfrm>
          <a:prstGeom prst="rect">
            <a:avLst/>
          </a:prstGeom>
        </p:spPr>
        <p:txBody>
          <a:bodyPr vert="horz" lIns="91440" tIns="45720" rIns="91440" bIns="45720" rtlCol="0" anchor="ctr"/>
          <a:lstStyle>
            <a:lvl1pPr algn="ctr">
              <a:defRPr sz="1100">
                <a:solidFill>
                  <a:schemeClr val="tx1">
                    <a:tint val="75000"/>
                  </a:schemeClr>
                </a:solidFill>
                <a:effectLst>
                  <a:outerShdw blurRad="101600" dist="63500" dir="2700000" algn="tl" rotWithShape="0">
                    <a:prstClr val="black">
                      <a:alpha val="75000"/>
                    </a:prstClr>
                  </a:outerShdw>
                </a:effectLst>
              </a:defRPr>
            </a:lvl1pPr>
          </a:lstStyle>
          <a:p>
            <a:fld id="{D12AA694-00EB-4F4B-AABB-6F50FB178914}"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ctr" defTabSz="914400" rtl="0" eaLnBrk="1" latinLnBrk="0" hangingPunct="1">
        <a:spcBef>
          <a:spcPct val="0"/>
        </a:spcBef>
        <a:buNone/>
        <a:defRPr sz="5600" b="1" kern="1200">
          <a:solidFill>
            <a:schemeClr val="tx1"/>
          </a:solidFill>
          <a:effectLst>
            <a:outerShdw blurRad="101600" dist="63500" dir="2700000" algn="tl" rotWithShape="0">
              <a:prstClr val="black">
                <a:alpha val="75000"/>
              </a:prstClr>
            </a:outerShdw>
          </a:effectLst>
          <a:latin typeface="+mj-lt"/>
          <a:ea typeface="+mj-ea"/>
          <a:cs typeface="+mj-cs"/>
        </a:defRPr>
      </a:lvl1pPr>
    </p:titleStyle>
    <p:bodyStyle>
      <a:lvl1pPr marL="403225" indent="-403225" algn="l" defTabSz="914400" rtl="0" eaLnBrk="1" latinLnBrk="0" hangingPunct="1">
        <a:spcBef>
          <a:spcPts val="2000"/>
        </a:spcBef>
        <a:buFontTx/>
        <a:buBlip>
          <a:blip r:embed="rId15"/>
        </a:buBlip>
        <a:defRPr sz="2400" b="1" kern="1200">
          <a:solidFill>
            <a:schemeClr val="tx1"/>
          </a:solidFill>
          <a:effectLst>
            <a:outerShdw blurRad="101600" dist="63500" dir="2700000" algn="tl" rotWithShape="0">
              <a:prstClr val="black">
                <a:alpha val="75000"/>
              </a:prstClr>
            </a:outerShdw>
          </a:effectLst>
          <a:latin typeface="+mn-lt"/>
          <a:ea typeface="+mn-ea"/>
          <a:cs typeface="+mn-cs"/>
        </a:defRPr>
      </a:lvl1pPr>
      <a:lvl2pPr marL="806450" indent="-403225" algn="l" defTabSz="914400" rtl="0" eaLnBrk="1" latinLnBrk="0" hangingPunct="1">
        <a:spcBef>
          <a:spcPts val="600"/>
        </a:spcBef>
        <a:buFontTx/>
        <a:buBlip>
          <a:blip r:embed="rId15"/>
        </a:buBlip>
        <a:defRPr sz="2200" b="1" kern="1200">
          <a:solidFill>
            <a:schemeClr val="tx1"/>
          </a:solidFill>
          <a:effectLst>
            <a:outerShdw blurRad="101600" dist="63500" dir="2700000" algn="tl" rotWithShape="0">
              <a:prstClr val="black">
                <a:alpha val="75000"/>
              </a:prstClr>
            </a:outerShdw>
          </a:effectLst>
          <a:latin typeface="+mn-lt"/>
          <a:ea typeface="+mn-ea"/>
          <a:cs typeface="+mn-cs"/>
        </a:defRPr>
      </a:lvl2pPr>
      <a:lvl3pPr marL="1143000" indent="-336550" algn="l" defTabSz="914400" rtl="0" eaLnBrk="1" latinLnBrk="0" hangingPunct="1">
        <a:spcBef>
          <a:spcPts val="600"/>
        </a:spcBef>
        <a:buFontTx/>
        <a:buBlip>
          <a:blip r:embed="rId15"/>
        </a:buBlip>
        <a:defRPr sz="2000" b="1" kern="1200">
          <a:solidFill>
            <a:schemeClr val="tx1"/>
          </a:solidFill>
          <a:effectLst>
            <a:outerShdw blurRad="101600" dist="63500" dir="2700000" algn="tl" rotWithShape="0">
              <a:prstClr val="black">
                <a:alpha val="75000"/>
              </a:prstClr>
            </a:outerShdw>
          </a:effectLst>
          <a:latin typeface="+mn-lt"/>
          <a:ea typeface="+mn-ea"/>
          <a:cs typeface="+mn-cs"/>
        </a:defRPr>
      </a:lvl3pPr>
      <a:lvl4pPr marL="1492250" indent="-349250" algn="l" defTabSz="914400" rtl="0" eaLnBrk="1" latinLnBrk="0" hangingPunct="1">
        <a:spcBef>
          <a:spcPts val="600"/>
        </a:spcBef>
        <a:buFontTx/>
        <a:buBlip>
          <a:blip r:embed="rId15"/>
        </a:buBlip>
        <a:defRPr sz="1800" b="1" kern="1200">
          <a:solidFill>
            <a:schemeClr val="tx1"/>
          </a:solidFill>
          <a:effectLst>
            <a:outerShdw blurRad="101600" dist="63500" dir="2700000" algn="tl" rotWithShape="0">
              <a:prstClr val="black">
                <a:alpha val="75000"/>
              </a:prstClr>
            </a:outerShdw>
          </a:effectLst>
          <a:latin typeface="+mn-lt"/>
          <a:ea typeface="+mn-ea"/>
          <a:cs typeface="+mn-cs"/>
        </a:defRPr>
      </a:lvl4pPr>
      <a:lvl5pPr marL="1828800" indent="-336550" algn="l" defTabSz="914400" rtl="0" eaLnBrk="1" latinLnBrk="0" hangingPunct="1">
        <a:spcBef>
          <a:spcPts val="600"/>
        </a:spcBef>
        <a:buFontTx/>
        <a:buBlip>
          <a:blip r:embed="rId15"/>
        </a:buBlip>
        <a:defRPr sz="1800" b="1" kern="1200">
          <a:solidFill>
            <a:schemeClr val="tx1"/>
          </a:solidFill>
          <a:effectLst>
            <a:outerShdw blurRad="101600" dist="63500" dir="2700000" algn="tl" rotWithShape="0">
              <a:prstClr val="black">
                <a:alpha val="75000"/>
              </a:prstClr>
            </a:outerShdw>
          </a:effectLst>
          <a:latin typeface="+mn-lt"/>
          <a:ea typeface="+mn-ea"/>
          <a:cs typeface="+mn-cs"/>
        </a:defRPr>
      </a:lvl5pPr>
      <a:lvl6pPr marL="2173288" indent="-344488" algn="l" defTabSz="914400" rtl="0" eaLnBrk="1" latinLnBrk="0" hangingPunct="1">
        <a:spcBef>
          <a:spcPct val="20000"/>
        </a:spcBef>
        <a:buFontTx/>
        <a:buBlip>
          <a:blip r:embed="rId15"/>
        </a:buBlip>
        <a:defRPr lang="en-US" sz="1800" b="1" kern="1200" dirty="0" smtClean="0">
          <a:solidFill>
            <a:schemeClr val="tx1"/>
          </a:solidFill>
          <a:effectLst>
            <a:outerShdw blurRad="101600" dist="63500" dir="2700000" algn="tl" rotWithShape="0">
              <a:prstClr val="black">
                <a:alpha val="75000"/>
              </a:prstClr>
            </a:outerShdw>
          </a:effectLst>
          <a:latin typeface="+mn-lt"/>
          <a:ea typeface="+mn-ea"/>
          <a:cs typeface="+mn-cs"/>
        </a:defRPr>
      </a:lvl6pPr>
      <a:lvl7pPr marL="2516188" indent="-344488" algn="l" defTabSz="914400" rtl="0" eaLnBrk="1" latinLnBrk="0" hangingPunct="1">
        <a:spcBef>
          <a:spcPct val="20000"/>
        </a:spcBef>
        <a:buFontTx/>
        <a:buBlip>
          <a:blip r:embed="rId15"/>
        </a:buBlip>
        <a:defRPr lang="en-US" sz="1800" b="1" kern="1200" dirty="0" smtClean="0">
          <a:solidFill>
            <a:schemeClr val="tx1"/>
          </a:solidFill>
          <a:effectLst>
            <a:outerShdw blurRad="101600" dist="63500" dir="2700000" algn="tl" rotWithShape="0">
              <a:prstClr val="black">
                <a:alpha val="75000"/>
              </a:prstClr>
            </a:outerShdw>
          </a:effectLst>
          <a:latin typeface="+mn-lt"/>
          <a:ea typeface="+mn-ea"/>
          <a:cs typeface="+mn-cs"/>
        </a:defRPr>
      </a:lvl7pPr>
      <a:lvl8pPr marL="2860675" indent="-344488" algn="l" defTabSz="914400" rtl="0" eaLnBrk="1" latinLnBrk="0" hangingPunct="1">
        <a:spcBef>
          <a:spcPct val="20000"/>
        </a:spcBef>
        <a:buFontTx/>
        <a:buBlip>
          <a:blip r:embed="rId15"/>
        </a:buBlip>
        <a:defRPr lang="en-US" sz="1800" b="1" kern="1200" dirty="0" smtClean="0">
          <a:solidFill>
            <a:schemeClr val="tx1"/>
          </a:solidFill>
          <a:effectLst>
            <a:outerShdw blurRad="101600" dist="63500" dir="2700000" algn="tl" rotWithShape="0">
              <a:prstClr val="black">
                <a:alpha val="75000"/>
              </a:prstClr>
            </a:outerShdw>
          </a:effectLst>
          <a:latin typeface="+mn-lt"/>
          <a:ea typeface="+mn-ea"/>
          <a:cs typeface="+mn-cs"/>
        </a:defRPr>
      </a:lvl8pPr>
      <a:lvl9pPr marL="3205163" indent="-344488" algn="l" defTabSz="914400" rtl="0" eaLnBrk="1" latinLnBrk="0" hangingPunct="1">
        <a:spcBef>
          <a:spcPct val="20000"/>
        </a:spcBef>
        <a:buFontTx/>
        <a:buBlip>
          <a:blip r:embed="rId15"/>
        </a:buBlip>
        <a:defRPr lang="en-US" sz="1800" b="1" kern="1200" dirty="0">
          <a:solidFill>
            <a:schemeClr val="tx1"/>
          </a:solidFill>
          <a:effectLst>
            <a:outerShdw blurRad="101600" dist="63500" dir="2700000" algn="tl" rotWithShape="0">
              <a:prstClr val="black">
                <a:alpha val="75000"/>
              </a:prstClr>
            </a:outerShdw>
          </a:effectLst>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comments" Target="../comments/comment1.xml"/><Relationship Id="rId4" Type="http://schemas.openxmlformats.org/officeDocument/2006/relationships/image" Target="../media/image5.jpg"/></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hyperlink" Target="https://myonline.lonestar.edu/section/default.asp?id=Cyber%5FSecurity%5Ffor%5FTeachers"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g"/><Relationship Id="rId1" Type="http://schemas.openxmlformats.org/officeDocument/2006/relationships/slideLayout" Target="../slideLayouts/slideLayout2.xml"/><Relationship Id="rId4" Type="http://schemas.openxmlformats.org/officeDocument/2006/relationships/image" Target="../media/image13.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40140" y="3482708"/>
            <a:ext cx="8103254" cy="2862322"/>
          </a:xfrm>
          <a:prstGeom prst="rect">
            <a:avLst/>
          </a:prstGeom>
          <a:noFill/>
        </p:spPr>
        <p:txBody>
          <a:bodyPr wrap="square" rtlCol="0">
            <a:spAutoFit/>
          </a:bodyPr>
          <a:lstStyle/>
          <a:p>
            <a:pPr algn="ctr"/>
            <a:r>
              <a:rPr lang="en-US" sz="3600" b="1" dirty="0" smtClean="0">
                <a:ln w="1905"/>
                <a:solidFill>
                  <a:srgbClr val="FFFF00"/>
                </a:solidFill>
                <a:effectLst>
                  <a:glow rad="266700">
                    <a:schemeClr val="bg1">
                      <a:alpha val="40000"/>
                    </a:schemeClr>
                  </a:glow>
                  <a:innerShdw blurRad="69850" dist="43180" dir="5400000">
                    <a:srgbClr val="000000">
                      <a:alpha val="65000"/>
                    </a:srgbClr>
                  </a:innerShdw>
                </a:effectLst>
              </a:rPr>
              <a:t>‘Cyber Security for Teachers’</a:t>
            </a:r>
          </a:p>
          <a:p>
            <a:pPr algn="ctr"/>
            <a:endParaRPr lang="en-US" sz="3600" b="1" dirty="0" smtClean="0">
              <a:ln w="1905"/>
              <a:solidFill>
                <a:srgbClr val="FF0000"/>
              </a:solidFill>
              <a:effectLst>
                <a:glow rad="266700">
                  <a:schemeClr val="bg1">
                    <a:alpha val="40000"/>
                  </a:schemeClr>
                </a:glow>
                <a:innerShdw blurRad="69850" dist="43180" dir="5400000">
                  <a:srgbClr val="000000">
                    <a:alpha val="65000"/>
                  </a:srgbClr>
                </a:innerShdw>
              </a:effectLst>
            </a:endParaRPr>
          </a:p>
          <a:p>
            <a:pPr algn="ctr"/>
            <a:r>
              <a:rPr lang="en-US" sz="3600" b="1" dirty="0" smtClean="0">
                <a:ln w="1905"/>
                <a:solidFill>
                  <a:srgbClr val="FFC000"/>
                </a:solidFill>
                <a:effectLst>
                  <a:glow rad="266700">
                    <a:schemeClr val="bg1">
                      <a:alpha val="40000"/>
                    </a:schemeClr>
                  </a:glow>
                  <a:innerShdw blurRad="69850" dist="43180" dir="5400000">
                    <a:srgbClr val="000000">
                      <a:alpha val="65000"/>
                    </a:srgbClr>
                  </a:innerShdw>
                </a:effectLst>
              </a:rPr>
              <a:t>Proving online accessible and affordable training for all  teachers </a:t>
            </a:r>
            <a:endParaRPr lang="en-US" sz="3600" b="1" dirty="0" smtClean="0">
              <a:ln w="1905"/>
              <a:solidFill>
                <a:srgbClr val="FFC000"/>
              </a:solidFill>
              <a:effectLst>
                <a:glow rad="266700">
                  <a:schemeClr val="bg1">
                    <a:alpha val="40000"/>
                  </a:schemeClr>
                </a:glow>
                <a:innerShdw blurRad="69850" dist="43180" dir="5400000">
                  <a:srgbClr val="000000">
                    <a:alpha val="65000"/>
                  </a:srgbClr>
                </a:innerShdw>
              </a:effectLst>
            </a:endParaRPr>
          </a:p>
          <a:p>
            <a:pPr algn="ctr"/>
            <a:endParaRPr lang="en-US" sz="3600" b="1" dirty="0" smtClean="0">
              <a:ln w="1905"/>
              <a:solidFill>
                <a:srgbClr val="FFFF00"/>
              </a:solidFill>
              <a:effectLst>
                <a:glow rad="266700">
                  <a:schemeClr val="bg1">
                    <a:alpha val="40000"/>
                  </a:schemeClr>
                </a:glow>
                <a:innerShdw blurRad="69850" dist="43180" dir="5400000">
                  <a:srgbClr val="000000">
                    <a:alpha val="65000"/>
                  </a:srgbClr>
                </a:innerShdw>
              </a:effectLst>
            </a:endParaRPr>
          </a:p>
        </p:txBody>
      </p:sp>
      <p:pic>
        <p:nvPicPr>
          <p:cNvPr id="7" name="Picture 6"/>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60386" y="775387"/>
            <a:ext cx="8902460" cy="2188874"/>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27395" y="1490262"/>
            <a:ext cx="3269623" cy="1359776"/>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extLst>
      <p:ext uri="{BB962C8B-B14F-4D97-AF65-F5344CB8AC3E}">
        <p14:creationId xmlns:p14="http://schemas.microsoft.com/office/powerpoint/2010/main" val="326911480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Video Intro Link</a:t>
            </a:r>
            <a:endParaRPr lang="en-US" dirty="0"/>
          </a:p>
        </p:txBody>
      </p:sp>
      <p:pic>
        <p:nvPicPr>
          <p:cNvPr id="4" name="Picture 3">
            <a:hlinkClick r:id="rId2"/>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04963" y="1882587"/>
            <a:ext cx="4456710" cy="4285299"/>
          </a:xfrm>
          <a:prstGeom prst="rect">
            <a:avLst/>
          </a:prstGeom>
        </p:spPr>
      </p:pic>
    </p:spTree>
    <p:extLst>
      <p:ext uri="{BB962C8B-B14F-4D97-AF65-F5344CB8AC3E}">
        <p14:creationId xmlns:p14="http://schemas.microsoft.com/office/powerpoint/2010/main" val="797934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About the Instructor</a:t>
            </a:r>
            <a:br>
              <a:rPr lang="en-US" sz="3600" dirty="0" smtClean="0"/>
            </a:br>
            <a:r>
              <a:rPr lang="en-US" sz="3600" dirty="0" smtClean="0"/>
              <a:t>Dr. Denise Walker </a:t>
            </a:r>
            <a:endParaRPr lang="en-US" sz="3600" dirty="0"/>
          </a:p>
        </p:txBody>
      </p:sp>
      <p:sp>
        <p:nvSpPr>
          <p:cNvPr id="3" name="Content Placeholder 2"/>
          <p:cNvSpPr>
            <a:spLocks noGrp="1"/>
          </p:cNvSpPr>
          <p:nvPr>
            <p:ph idx="1"/>
          </p:nvPr>
        </p:nvSpPr>
        <p:spPr>
          <a:xfrm>
            <a:off x="267420" y="1882588"/>
            <a:ext cx="8669546" cy="3953436"/>
          </a:xfrm>
        </p:spPr>
        <p:txBody>
          <a:bodyPr>
            <a:normAutofit/>
          </a:bodyPr>
          <a:lstStyle/>
          <a:p>
            <a:r>
              <a:rPr lang="en-US" dirty="0"/>
              <a:t>Dr. Denise Walker Dr. Walker holds a Doctorate of Business Administration, a Master of Science in Engineering Management, Industrial Engineering, a graduate certificate in project management, and a certificate in mediation. Dr. Walker is the author of the books "Mass Notification and Crisis Communications: Planning, Preparedness, and Systems" (2011) and "Cybercrime: Secure IT or Lose IT" (2008) and national presenter on a broad range of topics.</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9729" y="145729"/>
            <a:ext cx="1362075" cy="1628775"/>
          </a:xfrm>
          <a:prstGeom prst="rect">
            <a:avLst/>
          </a:prstGeom>
          <a:ln>
            <a:noFill/>
          </a:ln>
          <a:effectLst>
            <a:softEdge rad="112500"/>
          </a:effectLst>
        </p:spPr>
      </p:pic>
    </p:spTree>
    <p:extLst>
      <p:ext uri="{BB962C8B-B14F-4D97-AF65-F5344CB8AC3E}">
        <p14:creationId xmlns:p14="http://schemas.microsoft.com/office/powerpoint/2010/main" val="19865209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About the Instructor</a:t>
            </a:r>
            <a:br>
              <a:rPr lang="en-US" sz="3600" dirty="0" smtClean="0"/>
            </a:br>
            <a:r>
              <a:rPr lang="en-US" sz="3600" dirty="0" smtClean="0"/>
              <a:t>Dr. Denise Walker </a:t>
            </a:r>
            <a:endParaRPr lang="en-US" sz="3600" dirty="0"/>
          </a:p>
        </p:txBody>
      </p:sp>
      <p:sp>
        <p:nvSpPr>
          <p:cNvPr id="3" name="Content Placeholder 2"/>
          <p:cNvSpPr>
            <a:spLocks noGrp="1"/>
          </p:cNvSpPr>
          <p:nvPr>
            <p:ph idx="1"/>
          </p:nvPr>
        </p:nvSpPr>
        <p:spPr>
          <a:xfrm>
            <a:off x="267420" y="1882588"/>
            <a:ext cx="8669546" cy="3953436"/>
          </a:xfrm>
        </p:spPr>
        <p:txBody>
          <a:bodyPr>
            <a:normAutofit fontScale="92500"/>
          </a:bodyPr>
          <a:lstStyle/>
          <a:p>
            <a:r>
              <a:rPr lang="en-US" dirty="0"/>
              <a:t>Dr. Denise Walker serves as Lone Star College System (LSCS) Chief Emergency Management Officer (CEMO). LSCS serves more than </a:t>
            </a:r>
            <a:r>
              <a:rPr lang="en-US" dirty="0" smtClean="0"/>
              <a:t>95,000 </a:t>
            </a:r>
            <a:r>
              <a:rPr lang="en-US" dirty="0"/>
              <a:t>students, the largest community college system in the greater Houston area and among the fastest growing in Texas. As CEMO, she is the senior executive responsible for policy and direction on emergency management, security technology, fire safety, and environment, health, and safety for LSCS. Prior to serving as CEMO Dr. Walker was the Chief Security Officer for LSCS and Dean of Technology for LSC-</a:t>
            </a:r>
            <a:r>
              <a:rPr lang="en-US" dirty="0" err="1"/>
              <a:t>CyFair</a:t>
            </a:r>
            <a:r>
              <a:rPr lang="en-US" dirty="0"/>
              <a:t>. Prior to joining LSCS in 2007, I worked in the private sector for 21 years with the Fortune 500, multinational organizations (Fiserv, IBM, and Conoco).</a:t>
            </a:r>
          </a:p>
        </p:txBody>
      </p:sp>
    </p:spTree>
    <p:extLst>
      <p:ext uri="{BB962C8B-B14F-4D97-AF65-F5344CB8AC3E}">
        <p14:creationId xmlns:p14="http://schemas.microsoft.com/office/powerpoint/2010/main" val="19865209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2" y="21274"/>
            <a:ext cx="7581901" cy="1653988"/>
          </a:xfrm>
        </p:spPr>
        <p:txBody>
          <a:bodyPr/>
          <a:lstStyle/>
          <a:p>
            <a:r>
              <a:rPr lang="en-US" dirty="0" smtClean="0"/>
              <a:t>Impact </a:t>
            </a:r>
            <a:r>
              <a:rPr lang="en-US" dirty="0" smtClean="0"/>
              <a:t>Statement</a:t>
            </a:r>
            <a:br>
              <a:rPr lang="en-US" dirty="0" smtClean="0"/>
            </a:br>
            <a:endParaRPr lang="en-US" dirty="0"/>
          </a:p>
        </p:txBody>
      </p:sp>
      <p:sp>
        <p:nvSpPr>
          <p:cNvPr id="5" name="TextBox 4"/>
          <p:cNvSpPr txBox="1"/>
          <p:nvPr/>
        </p:nvSpPr>
        <p:spPr>
          <a:xfrm>
            <a:off x="779462" y="1190243"/>
            <a:ext cx="7259490" cy="5632311"/>
          </a:xfrm>
          <a:prstGeom prst="rect">
            <a:avLst/>
          </a:prstGeom>
          <a:noFill/>
        </p:spPr>
        <p:txBody>
          <a:bodyPr wrap="square" rtlCol="0">
            <a:spAutoFit/>
          </a:bodyPr>
          <a:lstStyle/>
          <a:p>
            <a:pPr algn="ctr"/>
            <a:r>
              <a:rPr lang="en-US" sz="3600" b="1" dirty="0" smtClean="0">
                <a:solidFill>
                  <a:schemeClr val="accent1">
                    <a:lumMod val="60000"/>
                    <a:lumOff val="40000"/>
                  </a:schemeClr>
                </a:solidFill>
              </a:rPr>
              <a:t>American teachers are under prepared to deal with all the cyber safety and security issues that arise on a regular basis.  </a:t>
            </a:r>
          </a:p>
          <a:p>
            <a:pPr algn="ctr"/>
            <a:endParaRPr lang="en-US" sz="3600" b="1" dirty="0">
              <a:solidFill>
                <a:schemeClr val="accent1">
                  <a:lumMod val="60000"/>
                  <a:lumOff val="40000"/>
                </a:schemeClr>
              </a:solidFill>
            </a:endParaRPr>
          </a:p>
          <a:p>
            <a:pPr algn="ctr"/>
            <a:r>
              <a:rPr lang="en-US" sz="3600" b="1" dirty="0" smtClean="0">
                <a:solidFill>
                  <a:schemeClr val="accent1">
                    <a:lumMod val="60000"/>
                    <a:lumOff val="40000"/>
                  </a:schemeClr>
                </a:solidFill>
              </a:rPr>
              <a:t>Lone Star College System has made a commitment to help all </a:t>
            </a:r>
            <a:r>
              <a:rPr lang="en-US" sz="3600" b="1" dirty="0">
                <a:solidFill>
                  <a:schemeClr val="accent1">
                    <a:lumMod val="60000"/>
                    <a:lumOff val="40000"/>
                  </a:schemeClr>
                </a:solidFill>
              </a:rPr>
              <a:t>A</a:t>
            </a:r>
            <a:r>
              <a:rPr lang="en-US" sz="3600" b="1" dirty="0" smtClean="0">
                <a:solidFill>
                  <a:schemeClr val="accent1">
                    <a:lumMod val="60000"/>
                    <a:lumOff val="40000"/>
                  </a:schemeClr>
                </a:solidFill>
              </a:rPr>
              <a:t>merican teachers get instant and affordable online access to meet the challenges they face each day. </a:t>
            </a:r>
            <a:endParaRPr lang="en-US" sz="3600" b="1" dirty="0">
              <a:solidFill>
                <a:schemeClr val="accent1">
                  <a:lumMod val="60000"/>
                  <a:lumOff val="40000"/>
                </a:schemeClr>
              </a:solidFill>
            </a:endParaRPr>
          </a:p>
        </p:txBody>
      </p:sp>
    </p:spTree>
    <p:extLst>
      <p:ext uri="{BB962C8B-B14F-4D97-AF65-F5344CB8AC3E}">
        <p14:creationId xmlns:p14="http://schemas.microsoft.com/office/powerpoint/2010/main" val="338877541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Impact Deliverables</a:t>
            </a:r>
            <a:r>
              <a:rPr lang="en-US" dirty="0" smtClean="0"/>
              <a:t/>
            </a:r>
            <a:br>
              <a:rPr lang="en-US" dirty="0" smtClean="0"/>
            </a:br>
            <a:endParaRPr lang="en-US" dirty="0"/>
          </a:p>
        </p:txBody>
      </p:sp>
      <p:sp>
        <p:nvSpPr>
          <p:cNvPr id="3" name="Content Placeholder 2"/>
          <p:cNvSpPr>
            <a:spLocks noGrp="1"/>
          </p:cNvSpPr>
          <p:nvPr>
            <p:ph sz="half" idx="1"/>
          </p:nvPr>
        </p:nvSpPr>
        <p:spPr>
          <a:xfrm>
            <a:off x="710455" y="1302589"/>
            <a:ext cx="7556022" cy="5331123"/>
          </a:xfrm>
        </p:spPr>
        <p:txBody>
          <a:bodyPr>
            <a:normAutofit fontScale="77500" lnSpcReduction="20000"/>
          </a:bodyPr>
          <a:lstStyle/>
          <a:p>
            <a:r>
              <a:rPr lang="en-US" sz="3200" dirty="0" smtClean="0"/>
              <a:t>Online web-based </a:t>
            </a:r>
            <a:r>
              <a:rPr lang="en-US" sz="3200" dirty="0"/>
              <a:t>c</a:t>
            </a:r>
            <a:r>
              <a:rPr lang="en-US" sz="3200" dirty="0" smtClean="0"/>
              <a:t>ontinuing education course accessible to anyone and everyone who teaches in a school. </a:t>
            </a:r>
          </a:p>
          <a:p>
            <a:r>
              <a:rPr lang="en-US" sz="3200" dirty="0" smtClean="0"/>
              <a:t>Addresses the shortage in time that teachers have to stay current on issues related to cyber safety and security. </a:t>
            </a:r>
          </a:p>
          <a:p>
            <a:r>
              <a:rPr lang="en-US" sz="3200" dirty="0" smtClean="0"/>
              <a:t>Addresses the shortage in funding that many school districts have. </a:t>
            </a:r>
          </a:p>
          <a:p>
            <a:r>
              <a:rPr lang="en-US" sz="3200" dirty="0" smtClean="0"/>
              <a:t>Addresses the rural area issues of travel and access to cyber safety and security related courses. </a:t>
            </a:r>
          </a:p>
          <a:p>
            <a:r>
              <a:rPr lang="en-US" sz="3200" dirty="0" smtClean="0"/>
              <a:t>Addresses the mandates by the DOE for teachers to have skills and awareness in cyber safety. </a:t>
            </a:r>
          </a:p>
          <a:p>
            <a:endParaRPr lang="en-US" dirty="0"/>
          </a:p>
        </p:txBody>
      </p:sp>
    </p:spTree>
    <p:extLst>
      <p:ext uri="{BB962C8B-B14F-4D97-AF65-F5344CB8AC3E}">
        <p14:creationId xmlns:p14="http://schemas.microsoft.com/office/powerpoint/2010/main" val="382266215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7124" y="509508"/>
            <a:ext cx="8049749" cy="544271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8448270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8778" y="767751"/>
            <a:ext cx="8451537" cy="4986068"/>
          </a:xfrm>
          <a:prstGeom prst="rect">
            <a:avLst/>
          </a:prstGeom>
          <a:ln w="127000" cap="sq">
            <a:solidFill>
              <a:srgbClr val="000000"/>
            </a:solidFill>
            <a:miter lim="800000"/>
          </a:ln>
          <a:effectLst>
            <a:outerShdw blurRad="57150" dist="50800" dir="2700000" algn="tl" rotWithShape="0">
              <a:srgbClr val="000000">
                <a:alpha val="40000"/>
              </a:srgbClr>
            </a:outerShdw>
          </a:effectLst>
        </p:spPr>
      </p:pic>
    </p:spTree>
    <p:extLst>
      <p:ext uri="{BB962C8B-B14F-4D97-AF65-F5344CB8AC3E}">
        <p14:creationId xmlns:p14="http://schemas.microsoft.com/office/powerpoint/2010/main" val="33849213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3835" y="470018"/>
            <a:ext cx="8778240" cy="5723748"/>
          </a:xfrm>
        </p:spPr>
      </p:pic>
    </p:spTree>
    <p:extLst>
      <p:ext uri="{BB962C8B-B14F-4D97-AF65-F5344CB8AC3E}">
        <p14:creationId xmlns:p14="http://schemas.microsoft.com/office/powerpoint/2010/main" val="39961195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98408" y="764310"/>
            <a:ext cx="8617788" cy="5576105"/>
          </a:xfrm>
        </p:spPr>
      </p:pic>
    </p:spTree>
    <p:extLst>
      <p:ext uri="{BB962C8B-B14F-4D97-AF65-F5344CB8AC3E}">
        <p14:creationId xmlns:p14="http://schemas.microsoft.com/office/powerpoint/2010/main" val="2231869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9128" y="613253"/>
            <a:ext cx="8511207" cy="5761669"/>
          </a:xfrm>
          <a:prstGeom prst="rect">
            <a:avLst/>
          </a:prstGeom>
        </p:spPr>
      </p:pic>
    </p:spTree>
    <p:extLst>
      <p:ext uri="{BB962C8B-B14F-4D97-AF65-F5344CB8AC3E}">
        <p14:creationId xmlns:p14="http://schemas.microsoft.com/office/powerpoint/2010/main" val="38643438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9" name="Content Placeholder 8"/>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73273" y="526896"/>
            <a:ext cx="2867354" cy="3759745"/>
          </a:xfrm>
          <a:prstGeom prst="rect">
            <a:avLst/>
          </a:prstGeom>
          <a:ln>
            <a:noFill/>
          </a:ln>
          <a:effectLst>
            <a:softEdge rad="112500"/>
          </a:effectLst>
        </p:spPr>
      </p:pic>
      <p:pic>
        <p:nvPicPr>
          <p:cNvPr id="10" name="Picture 9"/>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485683" y="1761565"/>
            <a:ext cx="5038264" cy="1861527"/>
          </a:xfrm>
          <a:prstGeom prst="rect">
            <a:avLst/>
          </a:prstGeom>
        </p:spPr>
      </p:pic>
      <p:sp>
        <p:nvSpPr>
          <p:cNvPr id="11" name="Rectangle 10"/>
          <p:cNvSpPr/>
          <p:nvPr/>
        </p:nvSpPr>
        <p:spPr>
          <a:xfrm>
            <a:off x="462507" y="4649485"/>
            <a:ext cx="3785011" cy="1754326"/>
          </a:xfrm>
          <a:prstGeom prst="rect">
            <a:avLst/>
          </a:prstGeom>
          <a:noFill/>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54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RESOURCES</a:t>
            </a:r>
          </a:p>
          <a:p>
            <a:pPr algn="ctr"/>
            <a:r>
              <a:rPr lang="en-US" sz="54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Used</a:t>
            </a:r>
            <a:endParaRPr lang="en-US" sz="54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pic>
        <p:nvPicPr>
          <p:cNvPr id="12" name="Picture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96417" y="3750514"/>
            <a:ext cx="3781425" cy="2876550"/>
          </a:xfrm>
          <a:prstGeom prst="rect">
            <a:avLst/>
          </a:prstGeom>
          <a:ln>
            <a:noFill/>
          </a:ln>
          <a:effectLst>
            <a:softEdge rad="112500"/>
          </a:effectLst>
        </p:spPr>
      </p:pic>
    </p:spTree>
    <p:extLst>
      <p:ext uri="{BB962C8B-B14F-4D97-AF65-F5344CB8AC3E}">
        <p14:creationId xmlns:p14="http://schemas.microsoft.com/office/powerpoint/2010/main" val="377865605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bit">
  <a:themeElements>
    <a:clrScheme name="Orbit">
      <a:dk1>
        <a:srgbClr val="000000"/>
      </a:dk1>
      <a:lt1>
        <a:srgbClr val="FFFFFF"/>
      </a:lt1>
      <a:dk2>
        <a:srgbClr val="7C9BA5"/>
      </a:dk2>
      <a:lt2>
        <a:srgbClr val="C1D0CA"/>
      </a:lt2>
      <a:accent1>
        <a:srgbClr val="F2D908"/>
      </a:accent1>
      <a:accent2>
        <a:srgbClr val="9DE61E"/>
      </a:accent2>
      <a:accent3>
        <a:srgbClr val="0D8BE6"/>
      </a:accent3>
      <a:accent4>
        <a:srgbClr val="C61B1B"/>
      </a:accent4>
      <a:accent5>
        <a:srgbClr val="E26F08"/>
      </a:accent5>
      <a:accent6>
        <a:srgbClr val="8D35D1"/>
      </a:accent6>
      <a:hlink>
        <a:srgbClr val="ECBF0B"/>
      </a:hlink>
      <a:folHlink>
        <a:srgbClr val="F4E5A8"/>
      </a:folHlink>
    </a:clrScheme>
    <a:fontScheme name="Orbit">
      <a:majorFont>
        <a:latin typeface="Candara"/>
        <a:ea typeface=""/>
        <a:cs typeface=""/>
        <a:font script="Jpan" typeface="ＭＳ Ｐゴシック"/>
        <a:font script="Hans" typeface="宋体"/>
        <a:font script="Hant" typeface="新細明體"/>
      </a:majorFont>
      <a:minorFont>
        <a:latin typeface="Candara"/>
        <a:ea typeface=""/>
        <a:cs typeface=""/>
        <a:font script="Jpan" typeface="ＭＳ Ｐゴシック"/>
        <a:font script="Hans" typeface="宋体"/>
        <a:font script="Hant" typeface="新細明體"/>
      </a:minorFont>
    </a:fontScheme>
    <a:fmtScheme name="Orbit">
      <a:fillStyleLst>
        <a:solidFill>
          <a:schemeClr val="phClr"/>
        </a:solidFill>
        <a:solidFill>
          <a:schemeClr val="phClr">
            <a:shade val="80000"/>
          </a:schemeClr>
        </a:solidFill>
        <a:gradFill rotWithShape="1">
          <a:gsLst>
            <a:gs pos="0">
              <a:schemeClr val="phClr">
                <a:shade val="30000"/>
                <a:satMod val="100000"/>
              </a:schemeClr>
            </a:gs>
            <a:gs pos="80000">
              <a:schemeClr val="phClr">
                <a:shade val="90000"/>
                <a:satMod val="100000"/>
              </a:schemeClr>
            </a:gs>
            <a:gs pos="100000">
              <a:schemeClr val="phClr">
                <a:tint val="90000"/>
                <a:shade val="100000"/>
                <a:satMod val="150000"/>
              </a:schemeClr>
            </a:gs>
          </a:gsLst>
          <a:lin ang="16200000" scaled="0"/>
        </a:gradFill>
      </a:fillStyleLst>
      <a:lnStyleLst>
        <a:ln w="12700" cap="flat" cmpd="sng" algn="ctr">
          <a:solidFill>
            <a:schemeClr val="phClr">
              <a:shade val="95000"/>
              <a:satMod val="105000"/>
            </a:schemeClr>
          </a:solidFill>
          <a:prstDash val="solid"/>
        </a:ln>
        <a:ln w="31750" cap="flat" cmpd="sng" algn="ctr">
          <a:solidFill>
            <a:schemeClr val="phClr">
              <a:shade val="90000"/>
            </a:schemeClr>
          </a:solidFill>
          <a:prstDash val="solid"/>
        </a:ln>
        <a:ln w="76200" cap="flat" cmpd="sng" algn="ctr">
          <a:solidFill>
            <a:schemeClr val="phClr"/>
          </a:solidFill>
          <a:prstDash val="solid"/>
        </a:ln>
      </a:lnStyleLst>
      <a:effectStyleLst>
        <a:effectStyle>
          <a:effectLst/>
        </a:effectStyle>
        <a:effectStyle>
          <a:effectLst>
            <a:outerShdw blurRad="228600" dist="38100" dir="5400000" sx="104000" sy="104000" algn="ctr" rotWithShape="0">
              <a:srgbClr val="000000">
                <a:alpha val="80000"/>
              </a:srgbClr>
            </a:outerShdw>
          </a:effectLst>
        </a:effectStyle>
        <a:effectStyle>
          <a:effectLst>
            <a:outerShdw blurRad="317500" dist="381000" dir="5400000" sx="90000" sy="20000" rotWithShape="0">
              <a:srgbClr val="000000">
                <a:alpha val="40000"/>
              </a:srgbClr>
            </a:outerShdw>
          </a:effectLst>
          <a:scene3d>
            <a:camera prst="orthographicFront">
              <a:rot lat="0" lon="0" rev="0"/>
            </a:camera>
            <a:lightRig rig="balanced" dir="t"/>
          </a:scene3d>
          <a:sp3d prstMaterial="metal">
            <a:bevelT w="254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lin ang="5400000" scaled="0"/>
        </a:gradFill>
        <a:blipFill rotWithShape="1">
          <a:blip xmlns:r="http://schemas.openxmlformats.org/officeDocument/2006/relationships" r:embed="rId1">
            <a:duotone>
              <a:schemeClr val="phClr">
                <a:shade val="1000"/>
                <a:lumMod val="80000"/>
              </a:schemeClr>
              <a:schemeClr val="phClr">
                <a:satMod val="360000"/>
                <a:lumMod val="14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Orbit.thmx</Template>
  <TotalTime>14531</TotalTime>
  <Words>396</Words>
  <Application>Microsoft Office PowerPoint</Application>
  <PresentationFormat>On-screen Show (4:3)</PresentationFormat>
  <Paragraphs>22</Paragraphs>
  <Slides>12</Slides>
  <Notes>1</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Orbit</vt:lpstr>
      <vt:lpstr>PowerPoint Presentation</vt:lpstr>
      <vt:lpstr>Impact Statement </vt:lpstr>
      <vt:lpstr>Impact Deliverables </vt:lpstr>
      <vt:lpstr>PowerPoint Presentation</vt:lpstr>
      <vt:lpstr>PowerPoint Presentation</vt:lpstr>
      <vt:lpstr>PowerPoint Presentation</vt:lpstr>
      <vt:lpstr>PowerPoint Presentation</vt:lpstr>
      <vt:lpstr>PowerPoint Presentation</vt:lpstr>
      <vt:lpstr>PowerPoint Presentation</vt:lpstr>
      <vt:lpstr>Video Intro Link</vt:lpstr>
      <vt:lpstr>About the Instructor Dr. Denise Walker </vt:lpstr>
      <vt:lpstr>About the Instructor Dr. Denise Walker </vt:lpstr>
    </vt:vector>
  </TitlesOfParts>
  <Company>Sungard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Hap Aziz</dc:creator>
  <cp:lastModifiedBy>Mathews, Michael</cp:lastModifiedBy>
  <cp:revision>176</cp:revision>
  <dcterms:created xsi:type="dcterms:W3CDTF">2012-02-27T23:29:42Z</dcterms:created>
  <dcterms:modified xsi:type="dcterms:W3CDTF">2012-04-01T02:23:40Z</dcterms:modified>
</cp:coreProperties>
</file>